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4" r:id="rId7"/>
    <p:sldId id="261" r:id="rId8"/>
  </p:sldIdLst>
  <p:sldSz cx="10693400" cy="6624638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3"/>
    <a:srgbClr val="025ECF"/>
    <a:srgbClr val="95C12B"/>
    <a:srgbClr val="1E4562"/>
    <a:srgbClr val="04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3" y="33"/>
      </p:cViewPr>
      <p:guideLst>
        <p:guide orient="horz" pos="208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57933"/>
            <a:ext cx="9089390" cy="1420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753962"/>
            <a:ext cx="7485380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65294"/>
            <a:ext cx="2406015" cy="565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65294"/>
            <a:ext cx="7039822" cy="565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256945"/>
            <a:ext cx="9089390" cy="13157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2807805"/>
            <a:ext cx="9089390" cy="14491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82877"/>
            <a:ext cx="4724775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100869"/>
            <a:ext cx="4724775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482877"/>
            <a:ext cx="4726632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100869"/>
            <a:ext cx="4726632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263758"/>
            <a:ext cx="3518055" cy="11225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263761"/>
            <a:ext cx="5977907" cy="565394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386269"/>
            <a:ext cx="3518055" cy="453143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637247"/>
            <a:ext cx="6416040" cy="5474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591924"/>
            <a:ext cx="6416040" cy="3974783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184700"/>
            <a:ext cx="6416040" cy="777475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65294"/>
            <a:ext cx="9624060" cy="110410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545750"/>
            <a:ext cx="9624060" cy="43719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140059"/>
            <a:ext cx="3386243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00" y="340519"/>
            <a:ext cx="7848600" cy="4853889"/>
          </a:xfrm>
          <a:prstGeom prst="rect">
            <a:avLst/>
          </a:prstGeom>
          <a:noFill/>
        </p:spPr>
      </p:pic>
      <p:pic>
        <p:nvPicPr>
          <p:cNvPr id="102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213" y="645319"/>
            <a:ext cx="1881187" cy="1331913"/>
          </a:xfrm>
          <a:prstGeom prst="rect">
            <a:avLst/>
          </a:prstGeom>
          <a:noFill/>
        </p:spPr>
      </p:pic>
      <p:pic>
        <p:nvPicPr>
          <p:cNvPr id="1028" name="Picture 4" descr="C:\Users\Nyta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5664994"/>
            <a:ext cx="7135813" cy="619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4150519"/>
            <a:ext cx="9982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dirty="0">
                <a:latin typeface="Arial" pitchFamily="34" charset="0"/>
                <a:cs typeface="Arial" pitchFamily="34" charset="0"/>
              </a:rPr>
              <a:t>LIFE TERNS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PROJEKTO</a:t>
            </a:r>
            <a:r>
              <a:rPr lang="lt-LT" sz="2500" dirty="0">
                <a:latin typeface="Arial" pitchFamily="34" charset="0"/>
                <a:cs typeface="Arial" pitchFamily="34" charset="0"/>
              </a:rPr>
              <a:t> VIEŠINIMO PLANAS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r>
              <a:rPr lang="en-US" sz="2500" dirty="0">
                <a:latin typeface="Arial" pitchFamily="34" charset="0"/>
                <a:cs typeface="Arial" pitchFamily="34" charset="0"/>
              </a:rPr>
              <a:t>2019 06 18                                                 </a:t>
            </a:r>
          </a:p>
          <a:p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6318E-7 -2.99784E-6 L 0.09724 0.04002 C 0.11773 0.04889 0.14816 0.05392 0.18008 0.05392 C 0.2166 0.05392 0.24555 0.04889 0.26603 0.04002 L 0.36342 -2.9978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1" y="2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8500" y="492919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KAM REIKALINGAS VIEŠINIMO PLANAS?</a:t>
            </a: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794B5A-6FA3-4715-8149-BC4DB845B79B}"/>
              </a:ext>
            </a:extLst>
          </p:cNvPr>
          <p:cNvSpPr/>
          <p:nvPr/>
        </p:nvSpPr>
        <p:spPr>
          <a:xfrm>
            <a:off x="5085080" y="3506826"/>
            <a:ext cx="4419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JIS APIBRĖŽIA, KAS, KĄ IR KADA DARO</a:t>
            </a:r>
          </a:p>
          <a:p>
            <a:endParaRPr lang="lt-LT" sz="800" dirty="0"/>
          </a:p>
          <a:p>
            <a:pPr algn="just"/>
            <a:endParaRPr lang="lt-LT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01" y="-27586"/>
            <a:ext cx="4854978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1908" y="357664"/>
            <a:ext cx="3877699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Informuoti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įvairias visuomenės grupes ir suinteresuotas institucijas apie upinių ir mažųjų žuvėdrų apsaugos poreikius ir tvarkymo priemonių svarbą</a:t>
            </a:r>
            <a:r>
              <a:rPr lang="en-GB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lt-LT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Įtraukti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suinteresuotas institucijas į ilgalaikę upinių ir mažųjų žuvėdrų apsaugą;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Pristatyti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projekto pasiekimus ir rezultatus vietinėms; bendruomenėms ir visuomenei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žtikrinti 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efektyvią išorinę ir vidinę komunikaciją tarp projekto partnerių.</a:t>
            </a:r>
            <a:endParaRPr lang="lt-LT" sz="2200" b="1" dirty="0">
              <a:solidFill>
                <a:srgbClr val="003563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1026319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lt-LT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ešinimo tikslai</a:t>
            </a: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yt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6624639"/>
          </a:xfrm>
          <a:prstGeom prst="rect">
            <a:avLst/>
          </a:prstGeom>
          <a:noFill/>
        </p:spPr>
      </p:pic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6100" y="950119"/>
            <a:ext cx="4953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PLANAS TAIP PAT NUMATO...</a:t>
            </a:r>
          </a:p>
          <a:p>
            <a:endParaRPr lang="lt-LT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lt-LT" sz="2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... tikslines projekto grupes</a:t>
            </a:r>
          </a:p>
          <a:p>
            <a:r>
              <a:rPr lang="lt-LT" sz="2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... viešinimo priemones ir būdus</a:t>
            </a:r>
          </a:p>
          <a:p>
            <a:r>
              <a:rPr lang="lt-LT" sz="2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...rezultatų produktus ir rodiklius</a:t>
            </a:r>
          </a:p>
          <a:p>
            <a:r>
              <a:rPr lang="lt-LT" sz="2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...pagrindinių rodiklių stebėseną</a:t>
            </a:r>
          </a:p>
          <a:p>
            <a:r>
              <a:rPr lang="lt-LT" sz="2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... metinius viešinimo planus</a:t>
            </a:r>
          </a:p>
          <a:p>
            <a:endParaRPr lang="lt-LT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t-LT" sz="1400" dirty="0">
              <a:solidFill>
                <a:srgbClr val="003563"/>
              </a:solidFill>
            </a:endParaRPr>
          </a:p>
          <a:p>
            <a:pPr algn="just"/>
            <a:endParaRPr lang="lt-LT" sz="12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1424281"/>
            <a:ext cx="40386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0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VIDINĖS </a:t>
            </a:r>
          </a:p>
          <a:p>
            <a:endParaRPr lang="lt-LT" sz="1400" dirty="0">
              <a:solidFill>
                <a:srgbClr val="00356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Projekto partneriai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Priežiūros komiteto nariai </a:t>
            </a:r>
            <a:endParaRPr lang="en-US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TIKSLINĖS PROJEKTO GRUPĖS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18100" y="1407319"/>
            <a:ext cx="4038600" cy="5139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0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IŠORINĖS</a:t>
            </a:r>
          </a:p>
          <a:p>
            <a:endParaRPr lang="lt-LT" sz="1400" dirty="0">
              <a:solidFill>
                <a:srgbClr val="00356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Ministerijos (AM, ŽŪM, SM) ir centrinės valdžios įstaigos (VSTT, Valstybės sienos apsaugos tarnyba);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Saugomų teritorijų direkcijos;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Savivaldybių administracijos;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Mokslo įstaigos;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Privatūs verslininkai (tvenkinių savininkai ir pan.);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Nacionalinės ir tarptautinės aplinkosauginės NVO;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Žiniasklaida;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Vietinės bendruomenės;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Visuomenė.</a:t>
            </a: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1424281"/>
            <a:ext cx="40386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0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PRIVALOMOS</a:t>
            </a:r>
          </a:p>
          <a:p>
            <a:endParaRPr lang="lt-LT" sz="1400" dirty="0">
              <a:solidFill>
                <a:srgbClr val="00356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Projekto svetainė</a:t>
            </a:r>
            <a:endParaRPr lang="en-US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Informacin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iai stendai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Ataskaita visuomenei (Layman ataskaita)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Bendradarbiavimas su kitais, panašios tematikos projektais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After-LIFE planas  </a:t>
            </a:r>
            <a:endParaRPr lang="en-US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PAGRINDINĖS VIEŠINIMO PRIEMONĖS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18100" y="1407319"/>
            <a:ext cx="4038600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0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PAPILDOMOS</a:t>
            </a:r>
          </a:p>
          <a:p>
            <a:endParaRPr lang="lt-LT" sz="1400" dirty="0">
              <a:solidFill>
                <a:srgbClr val="00356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Straipsniai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Video ir radio reportažai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Renginiai ir mokymai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Informacija socialiniuose tinkluose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Foto paroda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Leidiniai: kalendoriai, lankstukai, knyga</a:t>
            </a:r>
            <a:endParaRPr lang="en-US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Filmas</a:t>
            </a: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apie</a:t>
            </a: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žuvėdras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Tiesioginė transliacija iš žuvėdrų kolonijos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IT priemonės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693400" cy="6624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0" y="496068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AČIŪ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UŽ DĖMESĮ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236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Aniuta</dc:creator>
  <cp:lastModifiedBy>Ieva Junevičienė</cp:lastModifiedBy>
  <cp:revision>45</cp:revision>
  <dcterms:created xsi:type="dcterms:W3CDTF">2006-08-16T00:00:00Z</dcterms:created>
  <dcterms:modified xsi:type="dcterms:W3CDTF">2019-06-17T08:38:51Z</dcterms:modified>
</cp:coreProperties>
</file>